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
  </p:notesMasterIdLst>
  <p:sldIdLst>
    <p:sldId id="256" r:id="rId2"/>
    <p:sldId id="268" r:id="rId3"/>
    <p:sldId id="272" r:id="rId4"/>
    <p:sldId id="264" r:id="rId5"/>
    <p:sldId id="271" r:id="rId6"/>
    <p:sldId id="273" r:id="rId7"/>
  </p:sldIdLst>
  <p:sldSz cx="9144000" cy="5715000" type="screen16x1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0" autoAdjust="0"/>
  </p:normalViewPr>
  <p:slideViewPr>
    <p:cSldViewPr>
      <p:cViewPr varScale="1">
        <p:scale>
          <a:sx n="111" d="100"/>
          <a:sy n="111" d="100"/>
        </p:scale>
        <p:origin x="930" y="102"/>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12/10/2025</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3" name="Rechthoek 22"/>
          <p:cNvSpPr/>
          <p:nvPr/>
        </p:nvSpPr>
        <p:spPr>
          <a:xfrm flipV="1">
            <a:off x="5410183" y="3175000"/>
            <a:ext cx="3733819" cy="7590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hthoek 23"/>
          <p:cNvSpPr/>
          <p:nvPr/>
        </p:nvSpPr>
        <p:spPr>
          <a:xfrm flipV="1">
            <a:off x="5410201" y="3247508"/>
            <a:ext cx="3733801" cy="16002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hthoek 24"/>
          <p:cNvSpPr/>
          <p:nvPr/>
        </p:nvSpPr>
        <p:spPr>
          <a:xfrm flipV="1">
            <a:off x="5410201" y="3429306"/>
            <a:ext cx="3733801" cy="762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hthoek 25"/>
          <p:cNvSpPr/>
          <p:nvPr/>
        </p:nvSpPr>
        <p:spPr>
          <a:xfrm flipV="1">
            <a:off x="5410200" y="3470336"/>
            <a:ext cx="1965960" cy="1524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hthoek 26"/>
          <p:cNvSpPr/>
          <p:nvPr/>
        </p:nvSpPr>
        <p:spPr>
          <a:xfrm flipV="1">
            <a:off x="5410200" y="3499643"/>
            <a:ext cx="1965960" cy="7620"/>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fgeronde rechthoek 29"/>
          <p:cNvSpPr/>
          <p:nvPr/>
        </p:nvSpPr>
        <p:spPr bwMode="white">
          <a:xfrm>
            <a:off x="5410200" y="3302000"/>
            <a:ext cx="3063240" cy="2286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fgeronde rechthoek 30"/>
          <p:cNvSpPr/>
          <p:nvPr/>
        </p:nvSpPr>
        <p:spPr bwMode="white">
          <a:xfrm>
            <a:off x="7376507" y="3384153"/>
            <a:ext cx="1600200" cy="304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hthoek 6"/>
          <p:cNvSpPr/>
          <p:nvPr/>
        </p:nvSpPr>
        <p:spPr>
          <a:xfrm>
            <a:off x="1" y="3041385"/>
            <a:ext cx="9144000" cy="203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1" y="3062940"/>
            <a:ext cx="9144001" cy="11723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a:xfrm flipV="1">
            <a:off x="6414051" y="3035908"/>
            <a:ext cx="2729950" cy="20702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a:xfrm>
            <a:off x="0" y="0"/>
            <a:ext cx="9144000" cy="30847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p:nvPr>
        </p:nvSpPr>
        <p:spPr>
          <a:xfrm>
            <a:off x="457200" y="2001573"/>
            <a:ext cx="8458200" cy="1225021"/>
          </a:xfrm>
        </p:spPr>
        <p:txBody>
          <a:bodyPr anchor="b"/>
          <a:lstStyle>
            <a:lvl1pPr>
              <a:defRPr sz="4400">
                <a:solidFill>
                  <a:schemeClr val="bg1"/>
                </a:solidFill>
              </a:defRPr>
            </a:lvl1pPr>
          </a:lstStyle>
          <a:p>
            <a:r>
              <a:rPr kumimoji="0" lang="nl-NL"/>
              <a:t>Klik om de stijl te bewerken</a:t>
            </a:r>
            <a:endParaRPr kumimoji="0" lang="en-US"/>
          </a:p>
        </p:txBody>
      </p:sp>
      <p:sp>
        <p:nvSpPr>
          <p:cNvPr id="9" name="Ondertitel 8"/>
          <p:cNvSpPr>
            <a:spLocks noGrp="1"/>
          </p:cNvSpPr>
          <p:nvPr>
            <p:ph type="subTitle" idx="1"/>
          </p:nvPr>
        </p:nvSpPr>
        <p:spPr>
          <a:xfrm>
            <a:off x="457200" y="3249948"/>
            <a:ext cx="4953000" cy="14605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de ondertitelstijl van het model te bewerken</a:t>
            </a:r>
            <a:endParaRPr kumimoji="0" lang="en-US"/>
          </a:p>
        </p:txBody>
      </p:sp>
      <p:sp>
        <p:nvSpPr>
          <p:cNvPr id="28" name="Tijdelijke aanduiding voor datum 27"/>
          <p:cNvSpPr>
            <a:spLocks noGrp="1"/>
          </p:cNvSpPr>
          <p:nvPr>
            <p:ph type="dt" sz="half" idx="10"/>
          </p:nvPr>
        </p:nvSpPr>
        <p:spPr>
          <a:xfrm>
            <a:off x="6705600" y="3505200"/>
            <a:ext cx="960120" cy="381000"/>
          </a:xfrm>
        </p:spPr>
        <p:txBody>
          <a:bodyPr/>
          <a:lstStyle/>
          <a:p>
            <a:fld id="{156A9CE0-2A50-46AE-BAC7-239E11F0A585}" type="datetimeFigureOut">
              <a:rPr lang="nl-BE" smtClean="0"/>
              <a:t>12/10/2025</a:t>
            </a:fld>
            <a:endParaRPr lang="nl-BE"/>
          </a:p>
        </p:txBody>
      </p:sp>
      <p:sp>
        <p:nvSpPr>
          <p:cNvPr id="17" name="Tijdelijke aanduiding voor voettekst 16"/>
          <p:cNvSpPr>
            <a:spLocks noGrp="1"/>
          </p:cNvSpPr>
          <p:nvPr>
            <p:ph type="ftr" sz="quarter" idx="11"/>
          </p:nvPr>
        </p:nvSpPr>
        <p:spPr>
          <a:xfrm>
            <a:off x="5410200" y="3504407"/>
            <a:ext cx="1295400" cy="381000"/>
          </a:xfrm>
        </p:spPr>
        <p:txBody>
          <a:bodyPr/>
          <a:lstStyle/>
          <a:p>
            <a:endParaRPr lang="nl-BE"/>
          </a:p>
        </p:txBody>
      </p:sp>
      <p:sp>
        <p:nvSpPr>
          <p:cNvPr id="29" name="Tijdelijke aanduiding voor dianummer 28"/>
          <p:cNvSpPr>
            <a:spLocks noGrp="1"/>
          </p:cNvSpPr>
          <p:nvPr>
            <p:ph type="sldNum" sz="quarter" idx="12"/>
          </p:nvPr>
        </p:nvSpPr>
        <p:spPr>
          <a:xfrm>
            <a:off x="8320088" y="947"/>
            <a:ext cx="747712" cy="304800"/>
          </a:xfrm>
        </p:spPr>
        <p:txBody>
          <a:bodyPr/>
          <a:lstStyle>
            <a:lvl1pPr algn="r">
              <a:defRPr sz="1800">
                <a:solidFill>
                  <a:schemeClr val="bg1"/>
                </a:solidFill>
              </a:defRPr>
            </a:lvl1pPr>
          </a:lstStyle>
          <a:p>
            <a:fld id="{DAB4EA4A-6954-4ADB-A712-F23F7F2A8EF6}" type="slidenum">
              <a:rPr lang="nl-BE" smtClean="0"/>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56A9CE0-2A50-46AE-BAC7-239E11F0A585}" type="datetimeFigureOut">
              <a:rPr lang="nl-BE" smtClean="0"/>
              <a:t>12/10/2025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81800" y="952500"/>
            <a:ext cx="1905000" cy="4572000"/>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952500"/>
            <a:ext cx="6248400" cy="4572000"/>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56A9CE0-2A50-46AE-BAC7-239E11F0A585}" type="datetimeFigureOut">
              <a:rPr lang="nl-BE" smtClean="0"/>
              <a:t>12/10/2025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56A9CE0-2A50-46AE-BAC7-239E11F0A585}" type="datetimeFigureOut">
              <a:rPr lang="nl-BE" smtClean="0"/>
              <a:t>12/10/2025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1651000"/>
            <a:ext cx="7772400" cy="1135063"/>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2805907"/>
            <a:ext cx="7772400" cy="1258093"/>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156A9CE0-2A50-46AE-BAC7-239E11F0A585}" type="datetimeFigureOut">
              <a:rPr lang="nl-BE" smtClean="0"/>
              <a:t>12/10/2025</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874520"/>
            <a:ext cx="4038600" cy="3771636"/>
          </a:xfrm>
        </p:spPr>
        <p:txBody>
          <a:bodyPr/>
          <a:lstStyle>
            <a:lvl1pPr>
              <a:defRPr sz="2000"/>
            </a:lvl1pPr>
            <a:lvl2pPr>
              <a:defRPr sz="1900"/>
            </a:lvl2pPr>
            <a:lvl3pPr>
              <a:defRPr sz="18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874520"/>
            <a:ext cx="4038600" cy="3771636"/>
          </a:xfrm>
        </p:spPr>
        <p:txBody>
          <a:bodyPr/>
          <a:lstStyle>
            <a:lvl1pPr>
              <a:defRPr sz="2000"/>
            </a:lvl1pPr>
            <a:lvl2pPr>
              <a:defRPr sz="1900"/>
            </a:lvl2pPr>
            <a:lvl3pPr>
              <a:defRPr sz="18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156A9CE0-2A50-46AE-BAC7-239E11F0A585}" type="datetimeFigureOut">
              <a:rPr lang="nl-BE" smtClean="0"/>
              <a:t>12/10/2025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952500"/>
            <a:ext cx="8382000" cy="891540"/>
          </a:xfrm>
        </p:spPr>
        <p:txBody>
          <a:bodyPr anchor="ctr"/>
          <a:lstStyle>
            <a:lvl1pPr>
              <a:defRPr sz="4000" b="0" i="0" cap="none" baseline="0"/>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381000" y="1870808"/>
            <a:ext cx="4041648" cy="3810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721226" y="1870808"/>
            <a:ext cx="4041775" cy="3810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381000" y="2257099"/>
            <a:ext cx="4041648" cy="32385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718305" y="2257099"/>
            <a:ext cx="4041775" cy="3238500"/>
          </a:xfrm>
        </p:spPr>
        <p:txBody>
          <a:bodyPr/>
          <a:lstStyle>
            <a:lvl1pPr>
              <a:defRPr sz="20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6" name="Tijdelijke aanduiding voor datum 25"/>
          <p:cNvSpPr>
            <a:spLocks noGrp="1"/>
          </p:cNvSpPr>
          <p:nvPr>
            <p:ph type="dt" sz="half" idx="10"/>
          </p:nvPr>
        </p:nvSpPr>
        <p:spPr/>
        <p:txBody>
          <a:bodyPr rtlCol="0"/>
          <a:lstStyle/>
          <a:p>
            <a:fld id="{156A9CE0-2A50-46AE-BAC7-239E11F0A585}" type="datetimeFigureOut">
              <a:rPr lang="nl-BE" smtClean="0"/>
              <a:t>12/10/2025</a:t>
            </a:fld>
            <a:endParaRPr lang="nl-BE"/>
          </a:p>
        </p:txBody>
      </p:sp>
      <p:sp>
        <p:nvSpPr>
          <p:cNvPr id="27" name="Tijdelijke aanduiding voor dianummer 26"/>
          <p:cNvSpPr>
            <a:spLocks noGrp="1"/>
          </p:cNvSpPr>
          <p:nvPr>
            <p:ph type="sldNum" sz="quarter" idx="11"/>
          </p:nvPr>
        </p:nvSpPr>
        <p:spPr/>
        <p:txBody>
          <a:bodyPr rtlCol="0"/>
          <a:lstStyle/>
          <a:p>
            <a:fld id="{DAB4EA4A-6954-4ADB-A712-F23F7F2A8EF6}" type="slidenum">
              <a:rPr lang="nl-BE" smtClean="0"/>
              <a:t>‹nr.›</a:t>
            </a:fld>
            <a:endParaRPr lang="nl-BE"/>
          </a:p>
        </p:txBody>
      </p:sp>
      <p:sp>
        <p:nvSpPr>
          <p:cNvPr id="28" name="Tijdelijke aanduiding voor voettekst 27"/>
          <p:cNvSpPr>
            <a:spLocks noGrp="1"/>
          </p:cNvSpPr>
          <p:nvPr>
            <p:ph type="ftr" sz="quarter" idx="12"/>
          </p:nvPr>
        </p:nvSpPr>
        <p:spPr/>
        <p:txBody>
          <a:bodyPr rtlCol="0"/>
          <a:lstStyle/>
          <a:p>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952500"/>
            <a:ext cx="8229600" cy="891540"/>
          </a:xfrm>
        </p:spPr>
        <p:txBody>
          <a:bodyPr anchor="ctr"/>
          <a:lstStyle>
            <a:lvl1pPr>
              <a:defRPr sz="4000">
                <a:solidFill>
                  <a:schemeClr val="tx2"/>
                </a:solidFill>
              </a:defRPr>
            </a:lvl1pPr>
          </a:lstStyle>
          <a:p>
            <a:r>
              <a:rPr kumimoji="0" lang="nl-NL"/>
              <a:t>Klik om de stijl te bewerken</a:t>
            </a:r>
            <a:endParaRPr kumimoji="0" lang="en-US"/>
          </a:p>
        </p:txBody>
      </p:sp>
      <p:sp>
        <p:nvSpPr>
          <p:cNvPr id="3" name="Tijdelijke aanduiding voor datum 2"/>
          <p:cNvSpPr>
            <a:spLocks noGrp="1"/>
          </p:cNvSpPr>
          <p:nvPr>
            <p:ph type="dt" sz="half" idx="10"/>
          </p:nvPr>
        </p:nvSpPr>
        <p:spPr>
          <a:xfrm>
            <a:off x="6583680" y="510540"/>
            <a:ext cx="957264" cy="381000"/>
          </a:xfrm>
        </p:spPr>
        <p:txBody>
          <a:bodyPr/>
          <a:lstStyle/>
          <a:p>
            <a:fld id="{156A9CE0-2A50-46AE-BAC7-239E11F0A585}" type="datetimeFigureOut">
              <a:rPr lang="nl-BE" smtClean="0"/>
              <a:t>12/10/2025</a:t>
            </a:fld>
            <a:endParaRPr lang="nl-BE"/>
          </a:p>
        </p:txBody>
      </p:sp>
      <p:sp>
        <p:nvSpPr>
          <p:cNvPr id="4" name="Tijdelijke aanduiding voor voettekst 3"/>
          <p:cNvSpPr>
            <a:spLocks noGrp="1"/>
          </p:cNvSpPr>
          <p:nvPr>
            <p:ph type="ftr" sz="quarter" idx="11"/>
          </p:nvPr>
        </p:nvSpPr>
        <p:spPr>
          <a:xfrm>
            <a:off x="5257800" y="510540"/>
            <a:ext cx="1325880" cy="381000"/>
          </a:xfrm>
        </p:spPr>
        <p:txBody>
          <a:bodyPr/>
          <a:lstStyle/>
          <a:p>
            <a:endParaRPr lang="nl-BE"/>
          </a:p>
        </p:txBody>
      </p:sp>
      <p:sp>
        <p:nvSpPr>
          <p:cNvPr id="5" name="Tijdelijke aanduiding voor dianummer 4"/>
          <p:cNvSpPr>
            <a:spLocks noGrp="1"/>
          </p:cNvSpPr>
          <p:nvPr>
            <p:ph type="sldNum" sz="quarter" idx="12"/>
          </p:nvPr>
        </p:nvSpPr>
        <p:spPr>
          <a:xfrm>
            <a:off x="8174736" y="1893"/>
            <a:ext cx="762000" cy="304800"/>
          </a:xfrm>
        </p:spPr>
        <p:txBody>
          <a:bodyPr/>
          <a:lstStyle/>
          <a:p>
            <a:fld id="{DAB4EA4A-6954-4ADB-A712-F23F7F2A8EF6}"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56A9CE0-2A50-46AE-BAC7-239E11F0A585}" type="datetimeFigureOut">
              <a:rPr lang="nl-BE" smtClean="0"/>
              <a:t>12/10/2025</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918308"/>
            <a:ext cx="3383280" cy="731520"/>
          </a:xfrm>
        </p:spPr>
        <p:txBody>
          <a:bodyPr anchor="b"/>
          <a:lstStyle>
            <a:lvl1pPr algn="l">
              <a:buNone/>
              <a:defRPr sz="1800" b="1"/>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5353496" y="1675606"/>
            <a:ext cx="3383280" cy="384810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152400" y="646906"/>
            <a:ext cx="5102352" cy="48768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156A9CE0-2A50-46AE-BAC7-239E11F0A585}" type="datetimeFigureOut">
              <a:rPr lang="nl-BE" smtClean="0"/>
              <a:t>12/10/2025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5" y="924301"/>
            <a:ext cx="586803" cy="3901364"/>
          </a:xfrm>
        </p:spPr>
        <p:txBody>
          <a:bodyPr vert="vert270" lIns="45720" tIns="0" rIns="45720" anchor="t"/>
          <a:lstStyle>
            <a:lvl1pPr algn="ctr">
              <a:buNone/>
              <a:defRPr sz="2000" b="1"/>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403671" y="952500"/>
            <a:ext cx="4572000" cy="3810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nl-NL"/>
              <a:t>Klik op het pictogram als u een afbeelding wilt toevoegen</a:t>
            </a:r>
            <a:endParaRPr kumimoji="0" lang="en-US" dirty="0"/>
          </a:p>
        </p:txBody>
      </p:sp>
      <p:sp>
        <p:nvSpPr>
          <p:cNvPr id="4" name="Tijdelijke aanduiding voor tekst 3"/>
          <p:cNvSpPr>
            <a:spLocks noGrp="1"/>
          </p:cNvSpPr>
          <p:nvPr>
            <p:ph type="body" sz="half" idx="2"/>
          </p:nvPr>
        </p:nvSpPr>
        <p:spPr>
          <a:xfrm>
            <a:off x="6088443" y="2728591"/>
            <a:ext cx="2590800" cy="2097074"/>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156A9CE0-2A50-46AE-BAC7-239E11F0A585}" type="datetimeFigureOut">
              <a:rPr lang="nl-BE" smtClean="0"/>
              <a:t>12/10/2025</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DAB4EA4A-6954-4ADB-A712-F23F7F2A8EF6}" type="slidenum">
              <a:rPr lang="nl-BE" smtClean="0"/>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hthoek 27"/>
          <p:cNvSpPr/>
          <p:nvPr/>
        </p:nvSpPr>
        <p:spPr>
          <a:xfrm>
            <a:off x="1" y="305682"/>
            <a:ext cx="9144000" cy="7033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hthoek 28"/>
          <p:cNvSpPr/>
          <p:nvPr/>
        </p:nvSpPr>
        <p:spPr>
          <a:xfrm>
            <a:off x="0" y="-1"/>
            <a:ext cx="9144000" cy="258886"/>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hthoek 29"/>
          <p:cNvSpPr/>
          <p:nvPr/>
        </p:nvSpPr>
        <p:spPr>
          <a:xfrm>
            <a:off x="1" y="256897"/>
            <a:ext cx="9144001" cy="7620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hthoek 30"/>
          <p:cNvSpPr/>
          <p:nvPr/>
        </p:nvSpPr>
        <p:spPr>
          <a:xfrm flipV="1">
            <a:off x="5410183" y="300205"/>
            <a:ext cx="3733819" cy="7590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flipV="1">
            <a:off x="5410201" y="366761"/>
            <a:ext cx="3733801" cy="150029"/>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Afgeronde rechthoek 32"/>
          <p:cNvSpPr/>
          <p:nvPr/>
        </p:nvSpPr>
        <p:spPr bwMode="white">
          <a:xfrm>
            <a:off x="5407339" y="414587"/>
            <a:ext cx="3063240" cy="2286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Afgeronde rechthoek 33"/>
          <p:cNvSpPr/>
          <p:nvPr/>
        </p:nvSpPr>
        <p:spPr bwMode="white">
          <a:xfrm>
            <a:off x="7373646" y="490786"/>
            <a:ext cx="1600200" cy="3048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hoek 34"/>
          <p:cNvSpPr/>
          <p:nvPr/>
        </p:nvSpPr>
        <p:spPr bwMode="invGray">
          <a:xfrm>
            <a:off x="9084966" y="-1668"/>
            <a:ext cx="57626" cy="51816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hoek 35"/>
          <p:cNvSpPr/>
          <p:nvPr/>
        </p:nvSpPr>
        <p:spPr bwMode="invGray">
          <a:xfrm>
            <a:off x="9044481" y="-1668"/>
            <a:ext cx="27432" cy="51816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hoek 36"/>
          <p:cNvSpPr/>
          <p:nvPr/>
        </p:nvSpPr>
        <p:spPr bwMode="invGray">
          <a:xfrm>
            <a:off x="9025428" y="-1668"/>
            <a:ext cx="9144" cy="518160"/>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hoek 37"/>
          <p:cNvSpPr/>
          <p:nvPr/>
        </p:nvSpPr>
        <p:spPr bwMode="invGray">
          <a:xfrm>
            <a:off x="8975423" y="-1668"/>
            <a:ext cx="27432" cy="51816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hoek 38"/>
          <p:cNvSpPr/>
          <p:nvPr/>
        </p:nvSpPr>
        <p:spPr bwMode="invGray">
          <a:xfrm>
            <a:off x="8915677" y="317"/>
            <a:ext cx="54864" cy="48768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hoek 39"/>
          <p:cNvSpPr/>
          <p:nvPr/>
        </p:nvSpPr>
        <p:spPr bwMode="invGray">
          <a:xfrm>
            <a:off x="8873475" y="317"/>
            <a:ext cx="9144" cy="487680"/>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jdelijke aanduiding voor titel 21"/>
          <p:cNvSpPr>
            <a:spLocks noGrp="1"/>
          </p:cNvSpPr>
          <p:nvPr>
            <p:ph type="title"/>
          </p:nvPr>
        </p:nvSpPr>
        <p:spPr>
          <a:xfrm>
            <a:off x="457200" y="952500"/>
            <a:ext cx="8229600" cy="889000"/>
          </a:xfrm>
          <a:prstGeom prst="rect">
            <a:avLst/>
          </a:prstGeom>
        </p:spPr>
        <p:txBody>
          <a:bodyPr vert="horz" anchor="ctr">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874520"/>
            <a:ext cx="8229600" cy="360426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4" name="Tijdelijke aanduiding voor datum 13"/>
          <p:cNvSpPr>
            <a:spLocks noGrp="1"/>
          </p:cNvSpPr>
          <p:nvPr>
            <p:ph type="dt" sz="half" idx="2"/>
          </p:nvPr>
        </p:nvSpPr>
        <p:spPr>
          <a:xfrm>
            <a:off x="6586536" y="510540"/>
            <a:ext cx="957264" cy="381000"/>
          </a:xfrm>
          <a:prstGeom prst="rect">
            <a:avLst/>
          </a:prstGeom>
        </p:spPr>
        <p:txBody>
          <a:bodyPr vert="horz"/>
          <a:lstStyle>
            <a:lvl1pPr algn="l" eaLnBrk="1" latinLnBrk="0" hangingPunct="1">
              <a:defRPr kumimoji="0" sz="800">
                <a:solidFill>
                  <a:schemeClr val="accent2"/>
                </a:solidFill>
              </a:defRPr>
            </a:lvl1pPr>
          </a:lstStyle>
          <a:p>
            <a:fld id="{156A9CE0-2A50-46AE-BAC7-239E11F0A585}" type="datetimeFigureOut">
              <a:rPr lang="nl-BE" smtClean="0"/>
              <a:t>12/10/2025</a:t>
            </a:fld>
            <a:endParaRPr lang="nl-BE"/>
          </a:p>
        </p:txBody>
      </p:sp>
      <p:sp>
        <p:nvSpPr>
          <p:cNvPr id="3" name="Tijdelijke aanduiding voor voettekst 2"/>
          <p:cNvSpPr>
            <a:spLocks noGrp="1"/>
          </p:cNvSpPr>
          <p:nvPr>
            <p:ph type="ftr" sz="quarter" idx="3"/>
          </p:nvPr>
        </p:nvSpPr>
        <p:spPr>
          <a:xfrm>
            <a:off x="5257800" y="510540"/>
            <a:ext cx="1325880" cy="381000"/>
          </a:xfrm>
          <a:prstGeom prst="rect">
            <a:avLst/>
          </a:prstGeom>
        </p:spPr>
        <p:txBody>
          <a:bodyPr vert="horz"/>
          <a:lstStyle>
            <a:lvl1pPr algn="r" eaLnBrk="1" latinLnBrk="0" hangingPunct="1">
              <a:defRPr kumimoji="0" sz="800">
                <a:solidFill>
                  <a:schemeClr val="accent2"/>
                </a:solidFill>
              </a:defRPr>
            </a:lvl1pPr>
          </a:lstStyle>
          <a:p>
            <a:endParaRPr lang="nl-BE"/>
          </a:p>
        </p:txBody>
      </p:sp>
      <p:sp>
        <p:nvSpPr>
          <p:cNvPr id="23" name="Tijdelijke aanduiding voor dianummer 22"/>
          <p:cNvSpPr>
            <a:spLocks noGrp="1"/>
          </p:cNvSpPr>
          <p:nvPr>
            <p:ph type="sldNum" sz="quarter" idx="4"/>
          </p:nvPr>
        </p:nvSpPr>
        <p:spPr>
          <a:xfrm>
            <a:off x="8174736" y="1893"/>
            <a:ext cx="762000" cy="304800"/>
          </a:xfrm>
          <a:prstGeom prst="rect">
            <a:avLst/>
          </a:prstGeom>
        </p:spPr>
        <p:txBody>
          <a:bodyPr vert="horz" anchor="b"/>
          <a:lstStyle>
            <a:lvl1pPr algn="r" eaLnBrk="1" latinLnBrk="0" hangingPunct="1">
              <a:defRPr kumimoji="0" sz="1800">
                <a:solidFill>
                  <a:srgbClr val="FFFFFF"/>
                </a:solidFill>
              </a:defRPr>
            </a:lvl1pPr>
          </a:lstStyle>
          <a:p>
            <a:fld id="{DAB4EA4A-6954-4ADB-A712-F23F7F2A8EF6}"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a:t>Nieuwe Testament</a:t>
            </a:r>
            <a:br>
              <a:rPr lang="nl-NL"/>
            </a:br>
            <a:r>
              <a:rPr lang="nl-NL"/>
              <a:t>Cultuur </a:t>
            </a:r>
            <a:r>
              <a:rPr lang="nl-NL" dirty="0"/>
              <a:t>en canon</a:t>
            </a:r>
          </a:p>
        </p:txBody>
      </p:sp>
      <p:sp>
        <p:nvSpPr>
          <p:cNvPr id="3" name="Ondertitel 2"/>
          <p:cNvSpPr>
            <a:spLocks noGrp="1"/>
          </p:cNvSpPr>
          <p:nvPr>
            <p:ph type="subTitle" idx="1"/>
          </p:nvPr>
        </p:nvSpPr>
        <p:spPr/>
        <p:txBody>
          <a:bodyPr/>
          <a:lstStyle/>
          <a:p>
            <a:r>
              <a:rPr lang="nl-BE" dirty="0"/>
              <a:t>dr. Raymond R. Hausoul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1222" y="193204"/>
            <a:ext cx="1980000" cy="226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55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739A6-6ADE-6B83-8289-BCF4C23B82AE}"/>
              </a:ext>
            </a:extLst>
          </p:cNvPr>
          <p:cNvSpPr>
            <a:spLocks noGrp="1"/>
          </p:cNvSpPr>
          <p:nvPr>
            <p:ph type="title"/>
          </p:nvPr>
        </p:nvSpPr>
        <p:spPr/>
        <p:txBody>
          <a:bodyPr/>
          <a:lstStyle/>
          <a:p>
            <a:endParaRPr lang="nl-NL"/>
          </a:p>
        </p:txBody>
      </p:sp>
      <p:pic>
        <p:nvPicPr>
          <p:cNvPr id="5" name="Tijdelijke aanduiding voor inhoud 4" descr="Afbeelding met kaart, tekst, atlas, Wereld&#10;&#10;Door AI gegenereerde inhoud is mogelijk onjuist.">
            <a:extLst>
              <a:ext uri="{FF2B5EF4-FFF2-40B4-BE49-F238E27FC236}">
                <a16:creationId xmlns:a16="http://schemas.microsoft.com/office/drawing/2014/main" id="{56824BCC-1B80-2C44-864A-CCD03972EE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5729677"/>
          </a:xfrm>
        </p:spPr>
      </p:pic>
    </p:spTree>
    <p:extLst>
      <p:ext uri="{BB962C8B-B14F-4D97-AF65-F5344CB8AC3E}">
        <p14:creationId xmlns:p14="http://schemas.microsoft.com/office/powerpoint/2010/main" val="241063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F67DAA-F5ED-4370-AA2D-60FC30C41E0F}"/>
              </a:ext>
            </a:extLst>
          </p:cNvPr>
          <p:cNvSpPr>
            <a:spLocks noGrp="1"/>
          </p:cNvSpPr>
          <p:nvPr>
            <p:ph type="title"/>
          </p:nvPr>
        </p:nvSpPr>
        <p:spPr/>
        <p:txBody>
          <a:bodyPr/>
          <a:lstStyle/>
          <a:p>
            <a:endParaRPr lang="nl-NL"/>
          </a:p>
        </p:txBody>
      </p:sp>
      <p:pic>
        <p:nvPicPr>
          <p:cNvPr id="5" name="Tijdelijke aanduiding voor inhoud 4" descr="Afbeelding met tekst, boek, papier, Vellum&#10;&#10;Door AI gegenereerde inhoud is mogelijk onjuist.">
            <a:extLst>
              <a:ext uri="{FF2B5EF4-FFF2-40B4-BE49-F238E27FC236}">
                <a16:creationId xmlns:a16="http://schemas.microsoft.com/office/drawing/2014/main" id="{F1892E6C-6229-F825-3573-3E17F497C5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66" y="625252"/>
            <a:ext cx="9144000" cy="4974716"/>
          </a:xfrm>
        </p:spPr>
      </p:pic>
    </p:spTree>
    <p:extLst>
      <p:ext uri="{BB962C8B-B14F-4D97-AF65-F5344CB8AC3E}">
        <p14:creationId xmlns:p14="http://schemas.microsoft.com/office/powerpoint/2010/main" val="18133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3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2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6441235-A3BB-01AF-CF1F-76802BE25635}"/>
              </a:ext>
            </a:extLst>
          </p:cNvPr>
          <p:cNvSpPr>
            <a:spLocks noGrp="1"/>
          </p:cNvSpPr>
          <p:nvPr>
            <p:ph idx="1"/>
          </p:nvPr>
        </p:nvSpPr>
        <p:spPr>
          <a:xfrm>
            <a:off x="457200" y="952500"/>
            <a:ext cx="6203032" cy="4526280"/>
          </a:xfrm>
        </p:spPr>
        <p:txBody>
          <a:bodyPr>
            <a:normAutofit fontScale="70000" lnSpcReduction="20000"/>
          </a:bodyPr>
          <a:lstStyle/>
          <a:p>
            <a:pPr marL="109728" indent="0">
              <a:buNone/>
            </a:pPr>
            <a:r>
              <a:rPr lang="nl-BE" dirty="0"/>
              <a:t>Hun manier van handelen laat zich vergelijken met een mens die een prachtige uitbeelding van een koning ziet dat door een bekwame vakman uit kostbare edelstenen vervaardigd. Vervolgens hakt de persoon het beeld kapot en rangschikt hij de edelstenen op zijn eigen manier. Hij zet ze zo in elkaar zetten dat ze op een slecht ontworpen hond of een vos lijken. Daarna beweert deze persoon dat dit de prachtige uitbeelding van de koning is, die door de bekwame kunstenaar is gemaakt. Daardoor misleid hij de onwetenden, die er geen flauw benul van hebben hoe de prachtige uitbeelding van de koning eruitzag. Hij overtuigt hen dat het ellendige patroon van de vos niet meer dan de prachtige beeltenis van de koning is.</a:t>
            </a:r>
            <a:br>
              <a:rPr lang="nl-BE" dirty="0"/>
            </a:br>
            <a:endParaRPr lang="nl-BE" dirty="0"/>
          </a:p>
          <a:p>
            <a:pPr marL="109728" indent="0" algn="r">
              <a:buNone/>
            </a:pPr>
            <a:r>
              <a:rPr lang="nl-BE" dirty="0"/>
              <a:t>– Ireneüs, </a:t>
            </a:r>
            <a:r>
              <a:rPr lang="nl-BE" i="1" dirty="0"/>
              <a:t>Tegen de Ketters</a:t>
            </a:r>
            <a:r>
              <a:rPr lang="nl-BE" dirty="0"/>
              <a:t>, I.8.1.</a:t>
            </a:r>
            <a:endParaRPr lang="nl-NL" dirty="0"/>
          </a:p>
        </p:txBody>
      </p:sp>
      <p:pic>
        <p:nvPicPr>
          <p:cNvPr id="5" name="Afbeelding 4" descr="Afbeelding met schets, Menselijk gezicht, verven, portret&#10;&#10;Door AI gegenereerde inhoud is mogelijk onjuist.">
            <a:extLst>
              <a:ext uri="{FF2B5EF4-FFF2-40B4-BE49-F238E27FC236}">
                <a16:creationId xmlns:a16="http://schemas.microsoft.com/office/drawing/2014/main" id="{FBD9EDAD-4E83-A8F7-89A0-05A186D1A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931410"/>
            <a:ext cx="2152862" cy="2855838"/>
          </a:xfrm>
          <a:prstGeom prst="rect">
            <a:avLst/>
          </a:prstGeom>
        </p:spPr>
      </p:pic>
    </p:spTree>
    <p:extLst>
      <p:ext uri="{BB962C8B-B14F-4D97-AF65-F5344CB8AC3E}">
        <p14:creationId xmlns:p14="http://schemas.microsoft.com/office/powerpoint/2010/main" val="350163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EF812DE-6990-7E3A-8808-2CA225AA82A1}"/>
              </a:ext>
            </a:extLst>
          </p:cNvPr>
          <p:cNvSpPr>
            <a:spLocks noGrp="1"/>
          </p:cNvSpPr>
          <p:nvPr>
            <p:ph idx="1"/>
          </p:nvPr>
        </p:nvSpPr>
        <p:spPr>
          <a:xfrm>
            <a:off x="457200" y="625252"/>
            <a:ext cx="3610744" cy="4853528"/>
          </a:xfrm>
        </p:spPr>
        <p:txBody>
          <a:bodyPr>
            <a:normAutofit fontScale="70000" lnSpcReduction="20000"/>
          </a:bodyPr>
          <a:lstStyle/>
          <a:p>
            <a:pPr marL="109728" indent="0">
              <a:buNone/>
            </a:pPr>
            <a:r>
              <a:rPr lang="nl-BE" dirty="0"/>
              <a:t>Petrus A</a:t>
            </a:r>
          </a:p>
          <a:p>
            <a:pPr marL="109728" indent="0">
              <a:buNone/>
            </a:pPr>
            <a:endParaRPr lang="nl-BE" dirty="0"/>
          </a:p>
          <a:p>
            <a:pPr marL="109728" indent="0">
              <a:buNone/>
            </a:pPr>
            <a:r>
              <a:rPr lang="nl-BE" dirty="0"/>
              <a:t>Van Petrus, apostel van </a:t>
            </a:r>
            <a:r>
              <a:rPr lang="nl-BE" u="sng" dirty="0" err="1"/>
              <a:t>Jz</a:t>
            </a:r>
            <a:r>
              <a:rPr lang="nl-BE" dirty="0"/>
              <a:t> </a:t>
            </a:r>
            <a:r>
              <a:rPr lang="nl-BE" u="sng" dirty="0" err="1"/>
              <a:t>Ch</a:t>
            </a:r>
            <a:r>
              <a:rPr lang="nl-BE" dirty="0"/>
              <a:t>. Uitverkorenen vreemdelingen verspreid </a:t>
            </a:r>
            <a:r>
              <a:rPr lang="nl-BE" dirty="0" err="1"/>
              <a:t>Pontus</a:t>
            </a:r>
            <a:r>
              <a:rPr lang="nl-BE" dirty="0"/>
              <a:t>, Galatië, </a:t>
            </a:r>
            <a:r>
              <a:rPr lang="nl-BE" dirty="0" err="1"/>
              <a:t>Kappadocië</a:t>
            </a:r>
            <a:r>
              <a:rPr lang="nl-BE" dirty="0"/>
              <a:t>, </a:t>
            </a:r>
            <a:r>
              <a:rPr lang="nl-BE" dirty="0" err="1"/>
              <a:t>Asia</a:t>
            </a:r>
            <a:r>
              <a:rPr lang="nl-BE" dirty="0"/>
              <a:t> en </a:t>
            </a:r>
            <a:r>
              <a:rPr lang="nl-BE" dirty="0" err="1"/>
              <a:t>Bitynië</a:t>
            </a:r>
            <a:r>
              <a:rPr lang="nl-BE" dirty="0"/>
              <a:t>, 2 door </a:t>
            </a:r>
            <a:r>
              <a:rPr lang="nl-BE" u="sng" dirty="0"/>
              <a:t>Gd</a:t>
            </a:r>
            <a:r>
              <a:rPr lang="nl-BE" dirty="0"/>
              <a:t>, de Vader, voorbestemd om, geheiligd door de Geest, gehoorzaam te zijn aan </a:t>
            </a:r>
            <a:r>
              <a:rPr lang="nl-BE" u="sng" dirty="0" err="1"/>
              <a:t>Jz</a:t>
            </a:r>
            <a:r>
              <a:rPr lang="nl-BE" dirty="0"/>
              <a:t> </a:t>
            </a:r>
            <a:r>
              <a:rPr lang="nl-BE" u="sng" dirty="0" err="1"/>
              <a:t>Ch</a:t>
            </a:r>
            <a:r>
              <a:rPr lang="nl-BE" dirty="0"/>
              <a:t> en met zijn bloed besprenkeld te worden. Genade zij u en vrede, in overvloed. Geprezen zij de </a:t>
            </a:r>
            <a:r>
              <a:rPr lang="nl-BE" u="sng" dirty="0"/>
              <a:t>Gd</a:t>
            </a:r>
            <a:r>
              <a:rPr lang="nl-BE" dirty="0"/>
              <a:t> en Vader van onze </a:t>
            </a:r>
            <a:r>
              <a:rPr lang="nl-BE" u="sng" dirty="0" err="1"/>
              <a:t>Hr</a:t>
            </a:r>
            <a:r>
              <a:rPr lang="nl-BE" dirty="0"/>
              <a:t> </a:t>
            </a:r>
            <a:r>
              <a:rPr lang="nl-BE" u="sng" dirty="0" err="1"/>
              <a:t>Jz</a:t>
            </a:r>
            <a:r>
              <a:rPr lang="nl-BE" dirty="0"/>
              <a:t> </a:t>
            </a:r>
            <a:r>
              <a:rPr lang="nl-BE" u="sng" dirty="0" err="1"/>
              <a:t>Ch</a:t>
            </a:r>
            <a:r>
              <a:rPr lang="nl-BE" dirty="0"/>
              <a:t>: in zijn grote barmhartigheid heeft hij ons opnieuw geboren doen worden</a:t>
            </a:r>
            <a:endParaRPr lang="nl-NL" dirty="0"/>
          </a:p>
        </p:txBody>
      </p:sp>
      <p:pic>
        <p:nvPicPr>
          <p:cNvPr id="5" name="Afbeelding 4">
            <a:extLst>
              <a:ext uri="{FF2B5EF4-FFF2-40B4-BE49-F238E27FC236}">
                <a16:creationId xmlns:a16="http://schemas.microsoft.com/office/drawing/2014/main" id="{2A0EC9CA-7512-1C75-AD23-A3CB72CC231A}"/>
              </a:ext>
            </a:extLst>
          </p:cNvPr>
          <p:cNvPicPr>
            <a:picLocks noChangeAspect="1"/>
          </p:cNvPicPr>
          <p:nvPr/>
        </p:nvPicPr>
        <p:blipFill>
          <a:blip r:embed="rId2"/>
          <a:stretch>
            <a:fillRect/>
          </a:stretch>
        </p:blipFill>
        <p:spPr>
          <a:xfrm>
            <a:off x="4355976" y="553244"/>
            <a:ext cx="4440163" cy="4973446"/>
          </a:xfrm>
          <a:prstGeom prst="rect">
            <a:avLst/>
          </a:prstGeom>
        </p:spPr>
      </p:pic>
      <p:sp>
        <p:nvSpPr>
          <p:cNvPr id="9" name="Rechthoek 8">
            <a:extLst>
              <a:ext uri="{FF2B5EF4-FFF2-40B4-BE49-F238E27FC236}">
                <a16:creationId xmlns:a16="http://schemas.microsoft.com/office/drawing/2014/main" id="{534E3129-0FBF-154E-3DA0-0E083FEE0971}"/>
              </a:ext>
            </a:extLst>
          </p:cNvPr>
          <p:cNvSpPr/>
          <p:nvPr/>
        </p:nvSpPr>
        <p:spPr>
          <a:xfrm>
            <a:off x="5364088" y="2425452"/>
            <a:ext cx="720080" cy="216024"/>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C5A5ABD6-02D5-4058-8A72-27AA268AF547}"/>
              </a:ext>
            </a:extLst>
          </p:cNvPr>
          <p:cNvSpPr/>
          <p:nvPr/>
        </p:nvSpPr>
        <p:spPr>
          <a:xfrm>
            <a:off x="7020272" y="3289548"/>
            <a:ext cx="288032"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D45C26A7-1BE5-C3E6-2CCC-85D649AFFE60}"/>
              </a:ext>
            </a:extLst>
          </p:cNvPr>
          <p:cNvSpPr/>
          <p:nvPr/>
        </p:nvSpPr>
        <p:spPr>
          <a:xfrm>
            <a:off x="5364088" y="4225652"/>
            <a:ext cx="504056"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DD5E47D2-425F-458F-8FED-1F52CF994CFB}"/>
              </a:ext>
            </a:extLst>
          </p:cNvPr>
          <p:cNvSpPr/>
          <p:nvPr/>
        </p:nvSpPr>
        <p:spPr>
          <a:xfrm>
            <a:off x="6516216" y="4873724"/>
            <a:ext cx="288032"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D02B7DE3-2F36-168D-9B77-F9DD870F4D52}"/>
              </a:ext>
            </a:extLst>
          </p:cNvPr>
          <p:cNvSpPr/>
          <p:nvPr/>
        </p:nvSpPr>
        <p:spPr>
          <a:xfrm>
            <a:off x="7740352" y="4859631"/>
            <a:ext cx="504056"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289D7D87-E0F8-4623-B3B2-14BBCE3C6882}"/>
              </a:ext>
            </a:extLst>
          </p:cNvPr>
          <p:cNvSpPr/>
          <p:nvPr/>
        </p:nvSpPr>
        <p:spPr>
          <a:xfrm>
            <a:off x="7196800" y="4585692"/>
            <a:ext cx="288032" cy="288032"/>
          </a:xfrm>
          <a:prstGeom prst="rect">
            <a:avLst/>
          </a:prstGeom>
          <a:solidFill>
            <a:schemeClr val="accent4">
              <a:alpha val="3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22030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528</TotalTime>
  <Words>237</Words>
  <Application>Microsoft Office PowerPoint</Application>
  <PresentationFormat>Diavoorstelling (16:10)</PresentationFormat>
  <Paragraphs>7</Paragraphs>
  <Slides>6</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Calibri</vt:lpstr>
      <vt:lpstr>Georgia</vt:lpstr>
      <vt:lpstr>Trebuchet MS</vt:lpstr>
      <vt:lpstr>Wingdings 2</vt:lpstr>
      <vt:lpstr>Urban</vt:lpstr>
      <vt:lpstr>Nieuwe Testament Cultuur en canon</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131</cp:revision>
  <dcterms:created xsi:type="dcterms:W3CDTF">2019-09-04T13:46:42Z</dcterms:created>
  <dcterms:modified xsi:type="dcterms:W3CDTF">2025-10-12T07:08:06Z</dcterms:modified>
</cp:coreProperties>
</file>